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ShowLst>
    <p:custShow name="自訂放映 1" id="0">
      <p:sldLst>
        <p:sld r:id="rId2"/>
        <p:sld r:id="rId3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17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85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25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20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07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7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66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59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54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4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20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5B2B-909F-4494-BC12-48FE03EECE4E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307A-E08B-42C4-BDF1-8BB3793660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218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V_vEMb9cY&amp;t=23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9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76200" y="69561"/>
            <a:ext cx="11547764" cy="660111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(1</a:t>
            </a:r>
            <a:r>
              <a:rPr lang="zh-TW" altLang="en-US" dirty="0" smtClean="0"/>
              <a:t>下</a:t>
            </a:r>
            <a:r>
              <a:rPr lang="en-US" altLang="zh-TW" dirty="0" smtClean="0"/>
              <a:t>)</a:t>
            </a:r>
            <a:r>
              <a:rPr lang="zh-TW" altLang="en-US" dirty="0" smtClean="0"/>
              <a:t>生命教育宣導</a:t>
            </a:r>
            <a:r>
              <a:rPr lang="en-US" altLang="zh-TW" dirty="0" smtClean="0"/>
              <a:t>---</a:t>
            </a:r>
            <a:r>
              <a:rPr lang="zh-TW" altLang="en-US" dirty="0"/>
              <a:t>騎士與公主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ITV_vEMb9cY&amp;t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23s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39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14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  <vt:variant>
        <vt:lpstr>自訂放映</vt:lpstr>
      </vt:variant>
      <vt:variant>
        <vt:i4>1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(1下)生命教育宣導---騎士與公主</vt:lpstr>
      <vt:lpstr>自訂放映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df</dc:creator>
  <cp:lastModifiedBy>df</cp:lastModifiedBy>
  <cp:revision>27</cp:revision>
  <dcterms:created xsi:type="dcterms:W3CDTF">2022-10-13T06:26:28Z</dcterms:created>
  <dcterms:modified xsi:type="dcterms:W3CDTF">2022-10-27T08:14:20Z</dcterms:modified>
</cp:coreProperties>
</file>